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6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67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9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65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4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9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72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6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65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2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0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06D2-0424-4CAC-80C1-75B09411A767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B6AC-8E8C-461B-A19E-F0B1F9CF1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1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ãæ ã¤ã©ã¹ã èæ¯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398" y="2211388"/>
            <a:ext cx="4506398" cy="337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ãæ ã¤ã©ã¹ã èæ¯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" y="2211386"/>
            <a:ext cx="4506398" cy="337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63893" y="2512928"/>
            <a:ext cx="7322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学校</a:t>
            </a:r>
            <a:r>
              <a:rPr lang="ja-JP" alt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のことがよく</a:t>
            </a:r>
            <a:r>
              <a:rPr lang="ja-JP" alt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わ</a:t>
            </a:r>
            <a:r>
              <a:rPr lang="ja-JP" alt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かる！</a:t>
            </a:r>
            <a:endParaRPr kumimoji="1" lang="ja-JP" altLang="en-US" sz="4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pic>
        <p:nvPicPr>
          <p:cNvPr id="9" name="Picture 6" descr="ãæ ã¤ã©ã¹ã èæ¯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796" y="2211388"/>
            <a:ext cx="4506398" cy="337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25707" y="3336022"/>
            <a:ext cx="156043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資</a:t>
            </a:r>
            <a:endParaRPr kumimoji="1" lang="ja-JP" altLang="en-US" sz="11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71333" y="3351866"/>
            <a:ext cx="13722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料</a:t>
            </a:r>
            <a:endParaRPr kumimoji="1" lang="ja-JP" altLang="en-US" sz="11500" dirty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13049" y="3351866"/>
            <a:ext cx="17402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請</a:t>
            </a:r>
            <a:endParaRPr kumimoji="1" lang="ja-JP" altLang="en-US" sz="115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897" y="3351866"/>
            <a:ext cx="154112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" panose="02000600000000000000" pitchFamily="2" charset="-128"/>
                <a:ea typeface="あんずもじ" panose="02000600000000000000" pitchFamily="2" charset="-128"/>
              </a:rPr>
              <a:t>求</a:t>
            </a:r>
            <a:endParaRPr kumimoji="1" lang="ja-JP" altLang="en-US" sz="11500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64010" y="3608899"/>
            <a:ext cx="3770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あんずもじ奏" panose="02000600000000000000" pitchFamily="2" charset="-128"/>
                <a:ea typeface="あんずもじ奏" panose="02000600000000000000" pitchFamily="2" charset="-128"/>
              </a:rPr>
              <a:t>の申込はこちらを</a:t>
            </a:r>
            <a:endParaRPr kumimoji="1" lang="ja-JP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あんずもじ奏" panose="02000600000000000000" pitchFamily="2" charset="-128"/>
              <a:ea typeface="あんずもじ奏" panose="02000600000000000000" pitchFamily="2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69246" y="4079111"/>
            <a:ext cx="5039638" cy="1323439"/>
          </a:xfrm>
          <a:prstGeom prst="rect">
            <a:avLst/>
          </a:prstGeom>
          <a:noFill/>
          <a:ln w="762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クリック</a:t>
            </a:r>
            <a:r>
              <a:rPr lang="ja-JP" altLang="en-US" sz="8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！</a:t>
            </a:r>
            <a:endParaRPr lang="ja-JP" altLang="en-US" sz="8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455" b="93108" l="52116" r="837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13453" r="15837" b="7360"/>
          <a:stretch/>
        </p:blipFill>
        <p:spPr>
          <a:xfrm rot="428514">
            <a:off x="9735753" y="2232876"/>
            <a:ext cx="2311037" cy="190660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2938" b="93773" l="25652" r="83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15477" r="16926" b="9910"/>
          <a:stretch/>
        </p:blipFill>
        <p:spPr>
          <a:xfrm rot="558604">
            <a:off x="9819869" y="2267099"/>
            <a:ext cx="2222252" cy="183816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39535">
            <a:off x="10272878" y="3916963"/>
            <a:ext cx="1159307" cy="1647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71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6" name="Picture 2" descr="ãã¤ã³ã¹ã¿ã°ã©ã ã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2521"/>
            <a:ext cx="12192000" cy="337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é¢é£ç»å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6" r="438" b="17693"/>
          <a:stretch/>
        </p:blipFill>
        <p:spPr bwMode="auto">
          <a:xfrm>
            <a:off x="320786" y="2142300"/>
            <a:ext cx="5011089" cy="160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é¢é£ç»å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6" b="19501"/>
          <a:stretch/>
        </p:blipFill>
        <p:spPr bwMode="auto">
          <a:xfrm>
            <a:off x="320786" y="2142300"/>
            <a:ext cx="4721795" cy="152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87060" y="3466255"/>
            <a:ext cx="11896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500" dirty="0" smtClean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飛鳥未来きずな高校</a:t>
            </a:r>
            <a:r>
              <a:rPr lang="ja-JP" altLang="en-US" sz="4500" dirty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　</a:t>
            </a:r>
            <a:r>
              <a:rPr lang="ja-JP" altLang="en-US" sz="4500" dirty="0" smtClean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お茶</a:t>
            </a:r>
            <a:r>
              <a:rPr lang="ja-JP" altLang="en-US" sz="4500" dirty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の</a:t>
            </a:r>
            <a:r>
              <a:rPr lang="ja-JP" altLang="en-US" sz="4500" dirty="0" smtClean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水</a:t>
            </a:r>
            <a:r>
              <a:rPr kumimoji="1" lang="ja-JP" altLang="en-US" sz="4500" dirty="0" smtClean="0">
                <a:solidFill>
                  <a:srgbClr val="00B0F0"/>
                </a:solidFill>
                <a:ea typeface="HGP創英角ﾎﾟｯﾌﾟ体" panose="040B0A00000000000000" pitchFamily="50" charset="-128"/>
              </a:rPr>
              <a:t>キャンパス</a:t>
            </a:r>
            <a:r>
              <a:rPr kumimoji="1" lang="ja-JP" altLang="en-US" sz="4500" dirty="0" smtClean="0">
                <a:ea typeface="HGP創英角ﾎﾟｯﾌﾟ体" panose="040B0A00000000000000" pitchFamily="50" charset="-128"/>
              </a:rPr>
              <a:t>の</a:t>
            </a:r>
            <a:endParaRPr kumimoji="1" lang="en-US" altLang="ja-JP" sz="4500" dirty="0" smtClean="0">
              <a:ea typeface="HGP創英角ﾎﾟｯﾌﾟ体" panose="040B0A00000000000000" pitchFamily="50" charset="-128"/>
            </a:endParaRPr>
          </a:p>
          <a:p>
            <a:r>
              <a:rPr lang="ja-JP" altLang="en-US" sz="4500" dirty="0" smtClean="0">
                <a:solidFill>
                  <a:srgbClr val="FF9966"/>
                </a:solidFill>
                <a:ea typeface="HGP創英角ﾎﾟｯﾌﾟ体" panose="040B0A00000000000000" pitchFamily="50" charset="-128"/>
              </a:rPr>
              <a:t>アカウント</a:t>
            </a:r>
            <a:r>
              <a:rPr lang="ja-JP" altLang="en-US" sz="4500" dirty="0" smtClean="0">
                <a:ea typeface="HGP創英角ﾎﾟｯﾌﾟ体" panose="040B0A00000000000000" pitchFamily="50" charset="-128"/>
              </a:rPr>
              <a:t>はここを</a:t>
            </a:r>
            <a:r>
              <a:rPr lang="ja-JP" altLang="en-US" sz="4500" dirty="0" smtClean="0">
                <a:solidFill>
                  <a:srgbClr val="CC99FF"/>
                </a:solidFill>
                <a:ea typeface="HGP創英角ﾎﾟｯﾌﾟ体" panose="040B0A00000000000000" pitchFamily="50" charset="-128"/>
              </a:rPr>
              <a:t>クリック</a:t>
            </a:r>
            <a:r>
              <a:rPr lang="ja-JP" altLang="en-US" sz="4500" dirty="0" smtClean="0">
                <a:ea typeface="HGP創英角ﾎﾟｯﾌﾟ体" panose="040B0A00000000000000" pitchFamily="50" charset="-128"/>
              </a:rPr>
              <a:t>☆</a:t>
            </a:r>
            <a:r>
              <a:rPr lang="en-US" altLang="ja-JP" sz="4500" dirty="0" smtClean="0">
                <a:ea typeface="HGP創英角ﾎﾟｯﾌﾟ体" panose="040B0A00000000000000" pitchFamily="50" charset="-128"/>
              </a:rPr>
              <a:t>!!</a:t>
            </a:r>
            <a:endParaRPr kumimoji="1" lang="ja-JP" altLang="en-US" sz="4500" dirty="0"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0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35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P悠々ゴシック体E</vt:lpstr>
      <vt:lpstr>HGP創英角ﾎﾟｯﾌﾟ体</vt:lpstr>
      <vt:lpstr>あんずもじ</vt:lpstr>
      <vt:lpstr>あんずもじ奏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滝島　波</cp:lastModifiedBy>
  <cp:revision>7</cp:revision>
  <dcterms:created xsi:type="dcterms:W3CDTF">2019-03-12T00:28:25Z</dcterms:created>
  <dcterms:modified xsi:type="dcterms:W3CDTF">2020-04-27T03:45:12Z</dcterms:modified>
</cp:coreProperties>
</file>